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D0BCD6-FB3C-4FE8-BE61-147E6A604CDA}" type="datetimeFigureOut">
              <a:rPr lang="pl-PL" smtClean="0"/>
              <a:t>2012-10-22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2272CB8-78A7-48C8-93FB-9C38ED7E04A9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Sonia Rucińska i Victoria Peplińska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Prezentacja o wyporności.</a:t>
            </a:r>
            <a:endParaRPr lang="pl-PL" dirty="0"/>
          </a:p>
        </p:txBody>
      </p:sp>
      <p:sp>
        <p:nvSpPr>
          <p:cNvPr id="4" name="Strzałka w prawo 3"/>
          <p:cNvSpPr/>
          <p:nvPr/>
        </p:nvSpPr>
        <p:spPr>
          <a:xfrm>
            <a:off x="6948264" y="5589240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356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Przygotuj..</a:t>
            </a:r>
          </a:p>
          <a:p>
            <a:r>
              <a:rPr lang="pl-PL" dirty="0" smtClean="0"/>
              <a:t>Przebieg Doświadczenia</a:t>
            </a:r>
          </a:p>
          <a:p>
            <a:r>
              <a:rPr lang="pl-PL" dirty="0" smtClean="0"/>
              <a:t>Obserwacje </a:t>
            </a:r>
          </a:p>
          <a:p>
            <a:r>
              <a:rPr lang="pl-PL" dirty="0" smtClean="0"/>
              <a:t>wnioski</a:t>
            </a:r>
          </a:p>
          <a:p>
            <a:endParaRPr lang="pl-PL" dirty="0"/>
          </a:p>
        </p:txBody>
      </p:sp>
      <p:sp>
        <p:nvSpPr>
          <p:cNvPr id="4" name="Strzałka w prawo 3">
            <a:hlinkClick r:id="rId2" action="ppaction://hlinksldjump"/>
          </p:cNvPr>
          <p:cNvSpPr/>
          <p:nvPr/>
        </p:nvSpPr>
        <p:spPr>
          <a:xfrm>
            <a:off x="3323247" y="192711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>
            <a:hlinkClick r:id="rId3" action="ppaction://hlinksldjump"/>
          </p:cNvPr>
          <p:cNvSpPr/>
          <p:nvPr/>
        </p:nvSpPr>
        <p:spPr>
          <a:xfrm>
            <a:off x="5796136" y="2530535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>
            <a:hlinkClick r:id="rId4" action="ppaction://hlinksldjump"/>
          </p:cNvPr>
          <p:cNvSpPr/>
          <p:nvPr/>
        </p:nvSpPr>
        <p:spPr>
          <a:xfrm>
            <a:off x="3652976" y="3140968"/>
            <a:ext cx="34865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>
            <a:hlinkClick r:id="rId5" action="ppaction://hlinksldjump"/>
          </p:cNvPr>
          <p:cNvSpPr/>
          <p:nvPr/>
        </p:nvSpPr>
        <p:spPr>
          <a:xfrm>
            <a:off x="2555776" y="3693248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58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Przygotuj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Jajko ugotowane na twardo</a:t>
            </a:r>
          </a:p>
          <a:p>
            <a:r>
              <a:rPr lang="pl-PL" dirty="0" smtClean="0"/>
              <a:t>Kubek z wodą</a:t>
            </a:r>
          </a:p>
          <a:p>
            <a:r>
              <a:rPr lang="pl-PL" dirty="0" smtClean="0"/>
              <a:t>Łyżkę</a:t>
            </a:r>
          </a:p>
          <a:p>
            <a:r>
              <a:rPr lang="pl-PL" dirty="0" smtClean="0"/>
              <a:t>Sól</a:t>
            </a:r>
          </a:p>
          <a:p>
            <a:endParaRPr lang="pl-PL" dirty="0"/>
          </a:p>
        </p:txBody>
      </p:sp>
      <p:sp>
        <p:nvSpPr>
          <p:cNvPr id="6" name="Strzałka w prawo 5">
            <a:hlinkClick r:id="rId2" action="ppaction://hlinksldjump"/>
          </p:cNvPr>
          <p:cNvSpPr/>
          <p:nvPr/>
        </p:nvSpPr>
        <p:spPr>
          <a:xfrm>
            <a:off x="6444208" y="5229200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611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Przebieg doświadczenia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kubka z wodą wsadź jajko.</a:t>
            </a:r>
          </a:p>
          <a:p>
            <a:r>
              <a:rPr lang="pl-PL" dirty="0" smtClean="0"/>
              <a:t>Wsyp sól, i wymieszaj łyżką do momentu aż się nie rozpuści</a:t>
            </a:r>
          </a:p>
          <a:p>
            <a:r>
              <a:rPr lang="pl-PL" dirty="0" smtClean="0"/>
              <a:t>Zaobserwuj wyporność wody jaka działa na jajko. </a:t>
            </a:r>
            <a:endParaRPr lang="pl-PL" dirty="0"/>
          </a:p>
        </p:txBody>
      </p:sp>
      <p:sp>
        <p:nvSpPr>
          <p:cNvPr id="4" name="Strzałka w prawo 3">
            <a:hlinkClick r:id="" action="ppaction://hlinkshowjump?jump=nextslide"/>
          </p:cNvPr>
          <p:cNvSpPr/>
          <p:nvPr/>
        </p:nvSpPr>
        <p:spPr>
          <a:xfrm>
            <a:off x="6660232" y="5013176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62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032448" cy="604867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33" y="560008"/>
            <a:ext cx="3984443" cy="6109351"/>
          </a:xfrm>
          <a:prstGeom prst="rect">
            <a:avLst/>
          </a:prstGeom>
        </p:spPr>
      </p:pic>
      <p:sp>
        <p:nvSpPr>
          <p:cNvPr id="6" name="Strzałka w prawo 5">
            <a:hlinkClick r:id="" action="ppaction://hlinkshowjump?jump=nextslide"/>
          </p:cNvPr>
          <p:cNvSpPr/>
          <p:nvPr/>
        </p:nvSpPr>
        <p:spPr>
          <a:xfrm>
            <a:off x="7812360" y="6021288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236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Obserwacje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pl-PL" dirty="0" smtClean="0"/>
              <a:t>Jajko wypłynęło na powierzchnie wody.</a:t>
            </a:r>
            <a:endParaRPr lang="pl-PL" dirty="0"/>
          </a:p>
        </p:txBody>
      </p:sp>
      <p:sp>
        <p:nvSpPr>
          <p:cNvPr id="4" name="Strzałka w prawo 3">
            <a:hlinkClick r:id="" action="ppaction://hlinkshowjump?jump=nextslide"/>
          </p:cNvPr>
          <p:cNvSpPr/>
          <p:nvPr/>
        </p:nvSpPr>
        <p:spPr>
          <a:xfrm>
            <a:off x="6372200" y="5445224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081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pl-PL" dirty="0"/>
              <a:t>Dodanie soli do wody spowodowało zwiększenie jej gęstości. Siła wyporu zależy od gęstości cieczy - im jest ona większa, tym większa siła wyporu działa na zanurzone w niej ciało. Jezioro nazywane Morzem Martwym jest tak słone, że można swobodnie unosić się na jego powierzchni. Jest to możliwe dzięki dużej sile, wyporu, wynikającej z dużej gęstości bardzo słonej wody.</a:t>
            </a:r>
          </a:p>
          <a:p>
            <a:pPr marL="64008" indent="0">
              <a:buNone/>
            </a:pPr>
            <a:endParaRPr lang="pl-PL" dirty="0"/>
          </a:p>
        </p:txBody>
      </p:sp>
      <p:sp>
        <p:nvSpPr>
          <p:cNvPr id="4" name="Strzałka w prawo 3"/>
          <p:cNvSpPr/>
          <p:nvPr/>
        </p:nvSpPr>
        <p:spPr>
          <a:xfrm>
            <a:off x="6660232" y="587727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025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Dziękujemy za Uwagę</a:t>
            </a:r>
            <a:endParaRPr lang="pl-PL" sz="4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831922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</TotalTime>
  <Words>132</Words>
  <Application>Microsoft Office PowerPoint</Application>
  <PresentationFormat>Pokaz na ekranie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Energetyczny</vt:lpstr>
      <vt:lpstr>Sonia Rucińska i Victoria Peplińska</vt:lpstr>
      <vt:lpstr>Prezentacja programu PowerPoint</vt:lpstr>
      <vt:lpstr>Przygotuj  </vt:lpstr>
      <vt:lpstr>Przebieg doświadczenia </vt:lpstr>
      <vt:lpstr>.</vt:lpstr>
      <vt:lpstr>Obserwacje</vt:lpstr>
      <vt:lpstr>Wnioski</vt:lpstr>
      <vt:lpstr>Dziękujemy za Uwagę</vt:lpstr>
    </vt:vector>
  </TitlesOfParts>
  <Company>eSzkola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Sonia Rucińska i Victoria Peplińska</dc:title>
  <dc:creator>Nauczyciel /Testy</dc:creator>
  <cp:lastModifiedBy>Nauczyciel /Testy</cp:lastModifiedBy>
  <cp:revision>3</cp:revision>
  <dcterms:created xsi:type="dcterms:W3CDTF">2012-10-22T11:03:28Z</dcterms:created>
  <dcterms:modified xsi:type="dcterms:W3CDTF">2012-10-22T11:29:39Z</dcterms:modified>
</cp:coreProperties>
</file>